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130"/>
    <a:srgbClr val="DE4040"/>
    <a:srgbClr val="B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23E40-1ECF-4E23-8877-1ED714F4381F}" v="333" dt="2021-06-28T23:54:47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401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5883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6765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053036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9172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1416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1428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25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7915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7532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300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589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390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0588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2455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9216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9388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Aqua Nature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62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="" xmlns:a16="http://schemas.microsoft.com/office/drawing/2014/main" id="{347D6575-0B06-40B2-9D0F-298202F6BC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c 10">
            <a:extLst>
              <a:ext uri="{FF2B5EF4-FFF2-40B4-BE49-F238E27FC236}">
                <a16:creationId xmlns="" xmlns:a16="http://schemas.microsoft.com/office/drawing/2014/main" id="{E2B33195-5BCA-4BB7-A82D-673952268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solidFill>
            <a:srgbClr val="00B0F0"/>
          </a:solidFill>
          <a:ln w="127000" cap="rnd">
            <a:solidFill>
              <a:srgbClr val="C00000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="" xmlns:a16="http://schemas.microsoft.com/office/drawing/2014/main" id="{CF8AD9F3-9AF6-494F-83A3-2F67756393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235F8CAB-8DF0-4F89-B760-EE2029A15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40" y="1742898"/>
            <a:ext cx="5137520" cy="2998878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6" name="Rectangle 14">
            <a:extLst>
              <a:ext uri="{FF2B5EF4-FFF2-40B4-BE49-F238E27FC236}">
                <a16:creationId xmlns="" xmlns:a16="http://schemas.microsoft.com/office/drawing/2014/main" id="{0DA5DB8B-7E5C-4ABC-8069-A9A8806F39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682154" y="4925384"/>
            <a:ext cx="876704" cy="876704"/>
          </a:xfrm>
          <a:prstGeom prst="rect">
            <a:avLst/>
          </a:prstGeom>
          <a:noFill/>
          <a:ln w="12700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8FC9BE17-9A7B-462D-AE50-3D87773873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iagram, text&#10;&#10;Description automatically generated">
            <a:extLst>
              <a:ext uri="{FF2B5EF4-FFF2-40B4-BE49-F238E27FC236}">
                <a16:creationId xmlns="" xmlns:a16="http://schemas.microsoft.com/office/drawing/2014/main" id="{5800555A-BDC8-448A-9A84-F93E6E4EF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2" r="16978" b="533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3EBE8569-6AEC-4B8C-8D53-2DE337CDBA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232D4E-21E2-4967-82AF-2BF3F1E4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dirty="0" smtClean="0">
                <a:cs typeface="Calibri Light"/>
              </a:rPr>
              <a:t>Our </a:t>
            </a:r>
            <a:r>
              <a:rPr lang="en-US" dirty="0">
                <a:cs typeface="Calibri Light"/>
              </a:rPr>
              <a:t>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97A4E7-32AC-4D33-8BFC-28D0B64E7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i="1" dirty="0">
                <a:ea typeface="+mn-lt"/>
                <a:cs typeface="+mn-lt"/>
              </a:rPr>
              <a:t>Stephan </a:t>
            </a:r>
            <a:r>
              <a:rPr lang="en-US" sz="1600" i="1" dirty="0" err="1">
                <a:ea typeface="+mn-lt"/>
                <a:cs typeface="+mn-lt"/>
              </a:rPr>
              <a:t>Danielov</a:t>
            </a:r>
            <a:r>
              <a:rPr lang="en-US" sz="1600" i="1" dirty="0">
                <a:ea typeface="+mn-lt"/>
                <a:cs typeface="+mn-lt"/>
              </a:rPr>
              <a:t> </a:t>
            </a:r>
            <a:r>
              <a:rPr lang="en-US" sz="1600" i="1" dirty="0" err="1">
                <a:ea typeface="+mn-lt"/>
                <a:cs typeface="+mn-lt"/>
              </a:rPr>
              <a:t>Stratev</a:t>
            </a:r>
            <a:r>
              <a:rPr lang="en-US" sz="1600" i="1" dirty="0">
                <a:ea typeface="+mn-lt"/>
                <a:cs typeface="+mn-lt"/>
              </a:rPr>
              <a:t> </a:t>
            </a:r>
            <a:r>
              <a:rPr lang="en-US" sz="1600" i="1" dirty="0" smtClean="0">
                <a:ea typeface="+mn-lt"/>
                <a:cs typeface="+mn-lt"/>
              </a:rPr>
              <a:t>– </a:t>
            </a:r>
            <a:r>
              <a:rPr lang="en-US" sz="1600" i="1" u="sng" dirty="0" smtClean="0">
                <a:ea typeface="+mn-lt"/>
                <a:cs typeface="+mn-lt"/>
              </a:rPr>
              <a:t>Backend </a:t>
            </a:r>
            <a:r>
              <a:rPr lang="en-US" sz="1600" i="1" u="sng" dirty="0">
                <a:ea typeface="+mn-lt"/>
                <a:cs typeface="+mn-lt"/>
              </a:rPr>
              <a:t>Developer</a:t>
            </a:r>
            <a:r>
              <a:rPr lang="en-US" sz="1600" i="1" dirty="0">
                <a:ea typeface="+mn-lt"/>
                <a:cs typeface="+mn-lt"/>
              </a:rPr>
              <a:t> 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i="1" dirty="0">
                <a:ea typeface="+mn-lt"/>
                <a:cs typeface="+mn-lt"/>
              </a:rPr>
              <a:t>Alexander </a:t>
            </a:r>
            <a:r>
              <a:rPr lang="en-US" sz="1600" i="1" dirty="0" err="1">
                <a:ea typeface="+mn-lt"/>
                <a:cs typeface="+mn-lt"/>
              </a:rPr>
              <a:t>Zlatkov</a:t>
            </a:r>
            <a:r>
              <a:rPr lang="en-US" sz="1600" i="1" dirty="0">
                <a:ea typeface="+mn-lt"/>
                <a:cs typeface="+mn-lt"/>
              </a:rPr>
              <a:t> Yanev </a:t>
            </a:r>
            <a:r>
              <a:rPr lang="en-US" sz="1600" i="1" dirty="0" smtClean="0">
                <a:ea typeface="+mn-lt"/>
                <a:cs typeface="+mn-lt"/>
              </a:rPr>
              <a:t>– </a:t>
            </a:r>
            <a:r>
              <a:rPr lang="en-US" sz="1600" i="1" u="sng" dirty="0" smtClean="0">
                <a:ea typeface="+mn-lt"/>
                <a:cs typeface="+mn-lt"/>
              </a:rPr>
              <a:t>Frontend Developer </a:t>
            </a:r>
            <a:endParaRPr lang="en-US" sz="1600" i="1" u="sng" dirty="0">
              <a:ea typeface="+mn-lt"/>
              <a:cs typeface="+mn-lt"/>
            </a:endParaRPr>
          </a:p>
          <a:p>
            <a:endParaRPr lang="en-US" sz="1600" i="1" dirty="0">
              <a:ea typeface="+mn-lt"/>
              <a:cs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8E5D104-984C-46CF-9C2F-9A92E16FA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chemeClr val="tx1"/>
                </a:solidFill>
              </a:rPr>
              <a:t>HighHealth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80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D2B783EE-0239-4717-BBEA-8C9EAC61C8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41AD3F-6F2E-4528-910C-A007AA6A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topic of our project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4567EA61-0FCF-46ED-9C37-C115D45E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a typeface="+mn-lt"/>
                <a:cs typeface="+mn-lt"/>
              </a:rPr>
              <a:t>A website  for a veterinary clinic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30C37C6-0386-4750-A2A2-412E33E1D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HighHealth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A7B99495-F43F-4D80-A44F-2CB4764EB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2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872FEC5C-A2FD-4B2B-BBA1-4E7772F40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2" r="16853" b="-2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4" name="Arc 23">
            <a:extLst>
              <a:ext uri="{FF2B5EF4-FFF2-40B4-BE49-F238E27FC236}">
                <a16:creationId xmlns="" xmlns:a16="http://schemas.microsoft.com/office/drawing/2014/main" id="{70BEB1E7-2F88-40BC-B73D-42E5B6F80B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10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7F8FB268-6749-4B7E-8EF5-70DEF13DD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3" r="18151" b="-1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219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="" xmlns:a16="http://schemas.microsoft.com/office/drawing/2014/main" id="{99F1FFA9-D672-408C-9220-ADEEC6ABDD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B0FAAC-0C64-4926-A451-0CDB26DE1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623" y="389987"/>
            <a:ext cx="3816095" cy="11918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cs typeface="Calibri Light"/>
              </a:rPr>
              <a:t>Contents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6630E426-92F9-443C-B09D-7E795DEFE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22" y="1581813"/>
            <a:ext cx="3816096" cy="369437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a typeface="+mn-lt"/>
                <a:cs typeface="+mn-lt"/>
              </a:rPr>
              <a:t>Website</a:t>
            </a:r>
          </a:p>
          <a:p>
            <a:r>
              <a:rPr lang="en-US" sz="2400" dirty="0" smtClean="0">
                <a:solidFill>
                  <a:schemeClr val="bg1"/>
                </a:solidFill>
                <a:ea typeface="+mn-lt"/>
                <a:cs typeface="+mn-lt"/>
              </a:rPr>
              <a:t>Database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16EB08-6CCE-437B-AC51-397145101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6985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Aqua Nature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529EA0A-92D4-47CE-B708-1E567395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>
            <a:normAutofit fontScale="55000" lnSpcReduction="20000"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6" descr="A picture containing engineering drawing&#10;&#10;Description automatically generated">
            <a:extLst>
              <a:ext uri="{FF2B5EF4-FFF2-40B4-BE49-F238E27FC236}">
                <a16:creationId xmlns="" xmlns:a16="http://schemas.microsoft.com/office/drawing/2014/main" id="{D5AE8BC7-902A-452C-81E7-4713B8024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0" r="-1" b="438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="" xmlns:a16="http://schemas.microsoft.com/office/drawing/2014/main" id="{57DE78E9-17D3-4B3A-93F8-E7B28E734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5" b="14805"/>
          <a:stretch/>
        </p:blipFill>
        <p:spPr>
          <a:xfrm>
            <a:off x="4512719" y="3802957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9" name="Footer Placeholder 3">
            <a:extLst>
              <a:ext uri="{FF2B5EF4-FFF2-40B4-BE49-F238E27FC236}">
                <a16:creationId xmlns="" xmlns:a16="http://schemas.microsoft.com/office/drawing/2014/main" id="{C30C37C6-0386-4750-A2A2-412E33E1D53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chemeClr val="bg1"/>
                </a:solidFill>
              </a:rPr>
              <a:t>HighHealth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63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AAB8EDC3-1C0D-4505-A2C7-839A5161FB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069E294-3813-4588-9E9C-AEA08F9C4D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text, clock&#10;&#10;Description automatically generated">
            <a:extLst>
              <a:ext uri="{FF2B5EF4-FFF2-40B4-BE49-F238E27FC236}">
                <a16:creationId xmlns="" xmlns:a16="http://schemas.microsoft.com/office/drawing/2014/main" id="{859BE6DE-3717-4F82-A88A-897EBDBC5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D29CC8-7BAC-4C68-913E-59F360A2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Goals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31C09A-C72D-4E5F-B320-6BD46EB9A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344" y="2013625"/>
            <a:ext cx="4614759" cy="4163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ea typeface="+mn-lt"/>
                <a:cs typeface="+mn-lt"/>
              </a:rPr>
              <a:t>Create the concept of the project</a:t>
            </a:r>
          </a:p>
          <a:p>
            <a:r>
              <a:rPr lang="en-US" sz="2000" dirty="0" smtClean="0">
                <a:solidFill>
                  <a:srgbClr val="FFFFFF"/>
                </a:solidFill>
                <a:ea typeface="+mn-lt"/>
                <a:cs typeface="+mn-lt"/>
              </a:rPr>
              <a:t>Create the website</a:t>
            </a:r>
          </a:p>
          <a:p>
            <a:r>
              <a:rPr lang="en-US" sz="2000" dirty="0" smtClean="0">
                <a:solidFill>
                  <a:srgbClr val="FFFFFF"/>
                </a:solidFill>
                <a:ea typeface="+mn-lt"/>
                <a:cs typeface="+mn-lt"/>
              </a:rPr>
              <a:t>Create the database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6FE1552-4A28-40FE-922D-22C9E5B5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HighHealth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7" descr="A picture containing indoor, toy&#10;&#10;Description automatically generated">
            <a:extLst>
              <a:ext uri="{FF2B5EF4-FFF2-40B4-BE49-F238E27FC236}">
                <a16:creationId xmlns="" xmlns:a16="http://schemas.microsoft.com/office/drawing/2014/main" id="{FF3872E4-C9EF-4881-B9FB-C2CC5FD29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9" r="1" b="1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745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AEA54-B26D-4662-9AA0-29F94FF7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Calibri Light"/>
              </a:rPr>
              <a:t>Realization and used technologies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698B677-E1E6-4DB8-84A1-27BB00B5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320" y="6199632"/>
            <a:ext cx="2625599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dirty="0" err="1">
                <a:solidFill>
                  <a:schemeClr val="bg1"/>
                </a:solidFill>
              </a:rPr>
              <a:t>HighHealth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07977D39-626F-40D7-B00F-16E02602DD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9" descr="Icon&#10;&#10;Description automatically generated">
            <a:extLst>
              <a:ext uri="{FF2B5EF4-FFF2-40B4-BE49-F238E27FC236}">
                <a16:creationId xmlns="" xmlns:a16="http://schemas.microsoft.com/office/drawing/2014/main" id="{5893BDD0-3D2E-48F2-AECD-5F7F9A05D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B905CDE4-B751-4B3E-B625-6E59F89034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08108C16-F4C0-44AA-999D-17BD39219B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="" xmlns:a16="http://schemas.microsoft.com/office/drawing/2014/main" id="{F790E23C-DCCB-4BA5-BF0B-AA44D2276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0" r="18791" b="1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4D7F2A3B-7FD7-4AAA-8B0A-322B6A5907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527" y="2"/>
            <a:ext cx="3281569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CDC29AC1-2821-4FCC-B597-88DAF39C36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Logo&#10;&#10;Description automatically generated">
            <a:extLst>
              <a:ext uri="{FF2B5EF4-FFF2-40B4-BE49-F238E27FC236}">
                <a16:creationId xmlns="" xmlns:a16="http://schemas.microsoft.com/office/drawing/2014/main" id="{9F3E0338-E8AB-47F7-A585-A3D6169DD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84" r="5" b="32998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C8F10CB3-3B5E-4C7A-98CF-B87454DDFA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1" descr="Icon&#10;&#10;Description automatically generated">
            <a:extLst>
              <a:ext uri="{FF2B5EF4-FFF2-40B4-BE49-F238E27FC236}">
                <a16:creationId xmlns="" xmlns:a16="http://schemas.microsoft.com/office/drawing/2014/main" id="{85417073-4BC8-4B36-BC14-761A2A94A1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4" b="14230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61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455ED9-7AB8-4FA4-AC29-1FF0EF30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Showing the site</a:t>
            </a:r>
          </a:p>
        </p:txBody>
      </p:sp>
      <p:pic>
        <p:nvPicPr>
          <p:cNvPr id="6" name="Picture 6" descr="Calendar&#10;&#10;Description automatically generated">
            <a:extLst>
              <a:ext uri="{FF2B5EF4-FFF2-40B4-BE49-F238E27FC236}">
                <a16:creationId xmlns="" xmlns:a16="http://schemas.microsoft.com/office/drawing/2014/main" id="{D3A9F353-A7EA-4DE2-9745-1630039E3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35" b="11014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FD82760-01E5-42AB-AB45-E64ED95B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HighHealth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20" y="5303697"/>
            <a:ext cx="121920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Showcasing the website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99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2172A0AC-3DCE-4672-BCAF-28FEF91F60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E6F1C77-EDC9-4C5F-8C1C-62DD46BDA3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5A8680D1-7BFE-484E-B84E-DA4B5EB66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4094" r="365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41A323-36E9-455E-B773-AD291F58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Conclusion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0AB79A5-C035-4DFA-97CC-DA464EE6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3233" y="6356350"/>
            <a:ext cx="3769567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HighHealth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1BFE282-4419-4100-BBC6-F8D6C6C2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="" xmlns:a16="http://schemas.microsoft.com/office/drawing/2014/main" id="{02DBBE32-5F8D-48E7-87E8-9ED09477C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" r="1" b="5753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90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078919-B462-4018-A93A-9604AE6D6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749" y="2684834"/>
            <a:ext cx="8279707" cy="1499766"/>
          </a:xfrm>
        </p:spPr>
        <p:txBody>
          <a:bodyPr/>
          <a:lstStyle/>
          <a:p>
            <a:r>
              <a:rPr lang="en-US" dirty="0"/>
              <a:t>Thank you for </a:t>
            </a:r>
            <a:r>
              <a:rPr lang="en-US" dirty="0" smtClean="0"/>
              <a:t>the attention!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5F33ADB-62C6-42E4-ACC9-5EDE82A50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Made by </a:t>
            </a:r>
            <a:r>
              <a:rPr lang="en-US" dirty="0" err="1">
                <a:solidFill>
                  <a:schemeClr val="bg1"/>
                </a:solidFill>
              </a:rPr>
              <a:t>HighHealth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4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Custom 10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BD15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46</TotalTime>
  <Words>66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Trebuchet MS</vt:lpstr>
      <vt:lpstr>Berlin</vt:lpstr>
      <vt:lpstr>PowerPoint Presentation</vt:lpstr>
      <vt:lpstr>Our team</vt:lpstr>
      <vt:lpstr>The topic of our project</vt:lpstr>
      <vt:lpstr>Contents</vt:lpstr>
      <vt:lpstr>Goals</vt:lpstr>
      <vt:lpstr>Realization and used technologies</vt:lpstr>
      <vt:lpstr>Showing the site</vt:lpstr>
      <vt:lpstr>Conclusion</vt:lpstr>
      <vt:lpstr>Thank you for the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Yanev</dc:creator>
  <cp:lastModifiedBy>Alexander Yanev</cp:lastModifiedBy>
  <cp:revision>89</cp:revision>
  <dcterms:created xsi:type="dcterms:W3CDTF">2021-06-28T23:35:44Z</dcterms:created>
  <dcterms:modified xsi:type="dcterms:W3CDTF">2021-07-15T23:14:54Z</dcterms:modified>
</cp:coreProperties>
</file>